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276" r:id="rId20"/>
    <p:sldId id="279" r:id="rId21"/>
    <p:sldId id="301" r:id="rId22"/>
    <p:sldId id="294" r:id="rId23"/>
    <p:sldId id="297" r:id="rId24"/>
    <p:sldId id="330" r:id="rId25"/>
    <p:sldId id="314" r:id="rId26"/>
    <p:sldId id="298" r:id="rId27"/>
    <p:sldId id="325" r:id="rId28"/>
    <p:sldId id="326" r:id="rId29"/>
    <p:sldId id="295" r:id="rId30"/>
    <p:sldId id="328" r:id="rId31"/>
    <p:sldId id="284" r:id="rId32"/>
    <p:sldId id="300" r:id="rId33"/>
    <p:sldId id="313" r:id="rId34"/>
    <p:sldId id="268" r:id="rId35"/>
    <p:sldId id="267" r:id="rId36"/>
    <p:sldId id="269" r:id="rId37"/>
    <p:sldId id="283" r:id="rId38"/>
    <p:sldId id="320" r:id="rId39"/>
    <p:sldId id="321" r:id="rId40"/>
    <p:sldId id="322" r:id="rId41"/>
    <p:sldId id="285" r:id="rId42"/>
    <p:sldId id="318" r:id="rId43"/>
    <p:sldId id="289" r:id="rId44"/>
    <p:sldId id="319" r:id="rId45"/>
    <p:sldId id="290" r:id="rId46"/>
    <p:sldId id="291" r:id="rId47"/>
    <p:sldId id="292" r:id="rId48"/>
    <p:sldId id="315" r:id="rId49"/>
    <p:sldId id="308" r:id="rId50"/>
    <p:sldId id="293" r:id="rId51"/>
    <p:sldId id="309" r:id="rId52"/>
    <p:sldId id="310" r:id="rId53"/>
    <p:sldId id="323" r:id="rId54"/>
    <p:sldId id="31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C19"/>
    <a:srgbClr val="1CAC7F"/>
    <a:srgbClr val="2EBD59"/>
    <a:srgbClr val="FFD13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79" d="100"/>
          <a:sy n="79" d="100"/>
        </p:scale>
        <p:origin x="1296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09/07/2016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png"/><Relationship Id="rId7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3" Type="http://schemas.openxmlformats.org/officeDocument/2006/relationships/image" Target="../media/image10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172017</TotalTime>
  <Words>68</Words>
  <Application>Microsoft Macintosh PowerPoint</Application>
  <PresentationFormat>Widescreen</PresentationFormat>
  <Paragraphs>36</Paragraphs>
  <Slides>54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201</cp:revision>
  <dcterms:created xsi:type="dcterms:W3CDTF">2014-02-04T11:28:11Z</dcterms:created>
  <dcterms:modified xsi:type="dcterms:W3CDTF">2016-07-09T13:59:35Z</dcterms:modified>
</cp:coreProperties>
</file>